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7132C-ED99-481D-8697-6F15EF69B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8DCAC9-12CF-4574-82F1-BD31EE60F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32F97-A6EC-48E6-B5AA-F5176252F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A184-53BB-4E33-9DAB-07B3A5784F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329A6-5574-45A7-968A-739E10444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8D675-63AC-4EE2-BB77-CDF4C5C04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1F7D-140B-4C94-BB54-97889107F6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1947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14226-6B30-4655-B94F-60C40C893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9913A3-91D0-4493-AE83-78EC0F06E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AEFC2-4FA1-4DCE-B852-7BEE58A8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A184-53BB-4E33-9DAB-07B3A5784F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B93EA-D7A6-404F-BF0C-F5E39064B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86F7A-9B1E-4540-A9A1-28B1E5001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1F7D-140B-4C94-BB54-97889107F6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2703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DF218A-C94F-4285-A62E-BAD834658C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76FD38-5832-49FD-9A83-C6DB0D6CB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2A455-8C3D-4C6A-AEA0-6F63644D4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A184-53BB-4E33-9DAB-07B3A5784F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A69B8-B171-421E-BE3B-820CA8838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448A5-1A40-43B6-903F-8B5404410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1F7D-140B-4C94-BB54-97889107F6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8103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BF743-6F14-431A-907B-27F246796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BCDD0-98CC-4F62-BE96-43368AA9B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59614-14AC-477E-A527-7D02F2238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A184-53BB-4E33-9DAB-07B3A5784F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50F5C-8A9E-42E4-BCEB-FBE2A4428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B96E0-5663-41BA-BAA6-B4F412AE9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1F7D-140B-4C94-BB54-97889107F6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5324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2CBA8-2722-4655-AD8F-9ADF732B6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F382D-049E-4832-92BE-2A230C0F3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B6862-AE65-4FF6-A2CE-B3B6F87C0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A184-53BB-4E33-9DAB-07B3A5784F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0EBF2-80F9-489A-AEC3-3FC25AEE0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20346-1AB8-42F0-B7D7-C37FC59E4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1F7D-140B-4C94-BB54-97889107F6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7120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A0135-6253-4735-9347-75C1B8FAF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57EA2-C519-44D4-A9EF-9F55D55CD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1FF33D-8054-4D2A-9860-783724BF9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70AA0-168D-4546-82D8-FA69127D3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A184-53BB-4E33-9DAB-07B3A5784F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3CC5D-BD1C-497C-A8E0-644678F56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6FFAB-66D4-4D6A-A733-6369323C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1F7D-140B-4C94-BB54-97889107F6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1430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E24C5-F85F-4048-8623-A123E8AAD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51534-DFFD-42B5-B399-16A127794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EF9AA-D02F-4869-8C9D-74D68564D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DCDFFB-3CD9-490B-993D-D75FA4BF30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332FDA-F7D3-412B-A0BA-480E5FEE89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C12E55-9591-4F18-96F9-4EAB79196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A184-53BB-4E33-9DAB-07B3A5784F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1284E7-200B-48A4-B3F4-3536D7AB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ECE0DA-850E-4239-B520-4865E530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1F7D-140B-4C94-BB54-97889107F6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7610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F31E2-0749-4FE6-A5EF-53F836A66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C39E4-941E-4DA3-8DBD-2E872E702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A184-53BB-4E33-9DAB-07B3A5784F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02A19A-0948-4B9C-A828-3EBB0FFA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BFDD0E-1C95-4F0B-8419-4F20EE4B2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1F7D-140B-4C94-BB54-97889107F6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2459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D4EA6E-0B38-4518-B7A4-E93189E73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A184-53BB-4E33-9DAB-07B3A5784F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6408B5-782C-4D38-A734-559369D28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79B84F-45E6-4186-98EA-5739D9B63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1F7D-140B-4C94-BB54-97889107F6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067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B0130-A0DF-4EF4-B66D-5B29DB98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03B3C-5B0F-45F1-8F8A-270B6B558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440734-4128-4DDA-B707-B30709089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A1F66-28A0-4F9D-BECD-2A07516EE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A184-53BB-4E33-9DAB-07B3A5784F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4409D-CEFF-46E1-987C-E5BBECE85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1ADCD-4574-42C8-B30B-66C386F8A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1F7D-140B-4C94-BB54-97889107F6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8275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A0613-EA07-4BCB-BE74-0FBA576C3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F37606-19A6-4207-8027-F68388332A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67E7A-1E9A-4CAB-B027-28042525D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96D06-986B-4D63-9459-ED1A540FF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A184-53BB-4E33-9DAB-07B3A5784F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F169A-5916-472A-9FD2-2C9FCC1C3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2015D-7784-436A-AB05-5710558F8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1F7D-140B-4C94-BB54-97889107F6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8254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44EC05-5A61-4EDB-BA32-DD229DD13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DC6C9-BFA8-461C-B1AF-A4CE7FC8A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9BDEA-B4B8-48DC-A3C1-588F0839EF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0A184-53BB-4E33-9DAB-07B3A5784F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2D925-7694-412C-B68D-AFC9F7164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4E09F-C1E6-443C-8AA8-E8C513B68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D1F7D-140B-4C94-BB54-97889107F6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771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1EEAB-A83C-434C-9147-E3DB3281E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6603"/>
          </a:xfrm>
        </p:spPr>
        <p:txBody>
          <a:bodyPr/>
          <a:lstStyle/>
          <a:p>
            <a:r>
              <a:rPr lang="en-US" dirty="0"/>
              <a:t>Lecture 8</a:t>
            </a:r>
            <a:endParaRPr lang="ar-E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04F02F-6208-4D60-844B-E09A6015F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57268"/>
            <a:ext cx="9144000" cy="1589649"/>
          </a:xfrm>
        </p:spPr>
        <p:txBody>
          <a:bodyPr/>
          <a:lstStyle/>
          <a:p>
            <a:r>
              <a:rPr lang="en-US" dirty="0"/>
              <a:t>Exercises + essay outline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0840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B002D-5344-4E25-89D0-B30BC53D5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295"/>
            <a:ext cx="10515600" cy="4868668"/>
          </a:xfrm>
        </p:spPr>
        <p:txBody>
          <a:bodyPr/>
          <a:lstStyle/>
          <a:p>
            <a:r>
              <a:rPr lang="en-US" dirty="0"/>
              <a:t>Exercise 1, 2, and 3 </a:t>
            </a:r>
          </a:p>
          <a:p>
            <a:r>
              <a:rPr lang="en-US" dirty="0"/>
              <a:t>What is essay outline?</a:t>
            </a:r>
          </a:p>
          <a:p>
            <a:r>
              <a:rPr lang="en-US" dirty="0"/>
              <a:t>How to write a good outline</a:t>
            </a:r>
          </a:p>
          <a:p>
            <a:r>
              <a:rPr lang="en-US" dirty="0"/>
              <a:t>Outline format</a:t>
            </a:r>
          </a:p>
          <a:p>
            <a:r>
              <a:rPr lang="en-US" dirty="0"/>
              <a:t>Examples and exercises.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7762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Lecture 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</dc:title>
  <dc:creator>ahmed hamouda</dc:creator>
  <cp:lastModifiedBy>ahmed hamouda</cp:lastModifiedBy>
  <cp:revision>5</cp:revision>
  <dcterms:created xsi:type="dcterms:W3CDTF">2020-10-19T12:01:46Z</dcterms:created>
  <dcterms:modified xsi:type="dcterms:W3CDTF">2020-12-30T10:56:32Z</dcterms:modified>
</cp:coreProperties>
</file>